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61" r:id="rId4"/>
    <p:sldId id="262" r:id="rId5"/>
    <p:sldId id="267" r:id="rId6"/>
    <p:sldId id="266" r:id="rId7"/>
    <p:sldId id="264" r:id="rId8"/>
    <p:sldId id="268" r:id="rId9"/>
    <p:sldId id="269" r:id="rId10"/>
    <p:sldId id="260" r:id="rId11"/>
    <p:sldId id="265" r:id="rId12"/>
    <p:sldId id="26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4" d="100"/>
          <a:sy n="74" d="100"/>
        </p:scale>
        <p:origin x="101"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6/15/2024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9</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11</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6/15/2024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6/15/2024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6/15/2024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6/15/2024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17.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LINKh60I8CY?feature=oembed" TargetMode="External"/><Relationship Id="rId1" Type="http://schemas.openxmlformats.org/officeDocument/2006/relationships/video" Target="https://www.youtube.com/embed/GHN5v3NJ9ko?feature=oembed" TargetMode="Externa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2"/>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3"/>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5"/>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572492" y="1753758"/>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918539" y="2373523"/>
            <a:ext cx="3629608" cy="3629608"/>
          </a:xfrm>
          <a:prstGeom prst="rect">
            <a:avLst/>
          </a:prstGeom>
          <a:solidFill>
            <a:schemeClr val="tx1"/>
          </a:solidFill>
        </p:spPr>
      </p:pic>
      <p:pic>
        <p:nvPicPr>
          <p:cNvPr id="1026" name="Picture 2" descr="Feedback Survey QR Code">
            <a:extLst>
              <a:ext uri="{FF2B5EF4-FFF2-40B4-BE49-F238E27FC236}">
                <a16:creationId xmlns:a16="http://schemas.microsoft.com/office/drawing/2014/main" id="{7EEFC8BE-6E32-C4A6-45A0-D263201E2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144" y="2373524"/>
            <a:ext cx="3629607" cy="362960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1A535DF-5AB7-FCB4-5F1E-9BECEC927776}"/>
              </a:ext>
            </a:extLst>
          </p:cNvPr>
          <p:cNvCxnSpPr/>
          <p:nvPr/>
        </p:nvCxnSpPr>
        <p:spPr>
          <a:xfrm>
            <a:off x="5924145" y="1957712"/>
            <a:ext cx="0" cy="4199897"/>
          </a:xfrm>
          <a:prstGeom prst="line">
            <a:avLst/>
          </a:prstGeom>
          <a:ln w="60325">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C485DB2-254E-87A7-04E7-7612E15F58A6}"/>
              </a:ext>
            </a:extLst>
          </p:cNvPr>
          <p:cNvSpPr txBox="1"/>
          <p:nvPr/>
        </p:nvSpPr>
        <p:spPr>
          <a:xfrm>
            <a:off x="6496639" y="1700315"/>
            <a:ext cx="5048651" cy="646331"/>
          </a:xfrm>
          <a:prstGeom prst="rect">
            <a:avLst/>
          </a:prstGeom>
          <a:noFill/>
        </p:spPr>
        <p:txBody>
          <a:bodyPr wrap="square" rtlCol="0">
            <a:spAutoFit/>
          </a:bodyPr>
          <a:lstStyle/>
          <a:p>
            <a:pPr algn="ctr"/>
            <a:r>
              <a:rPr lang="en-US" dirty="0">
                <a:latin typeface="Consolas" panose="020B0609020204030204" pitchFamily="49" charset="0"/>
              </a:rPr>
              <a:t>Feedback Survey:</a:t>
            </a:r>
          </a:p>
          <a:p>
            <a:pPr algn="ctr"/>
            <a:r>
              <a:rPr lang="en-US" dirty="0">
                <a:latin typeface="Consolas" panose="020B0609020204030204" pitchFamily="49" charset="0"/>
              </a:rPr>
              <a:t>https://forms.office.com/r/Pq6tJFLPke</a:t>
            </a:r>
          </a:p>
        </p:txBody>
      </p:sp>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Microsoft Xbox Adaptive Controller Super Bowl 2019 TV Commercial | We All Win">
            <a:hlinkClick r:id="" action="ppaction://media"/>
            <a:extLst>
              <a:ext uri="{FF2B5EF4-FFF2-40B4-BE49-F238E27FC236}">
                <a16:creationId xmlns:a16="http://schemas.microsoft.com/office/drawing/2014/main" id="{5A6BD11E-AE65-BE62-23B7-C5EDF6E65489}"/>
              </a:ext>
            </a:extLst>
          </p:cNvPr>
          <p:cNvPicPr>
            <a:picLocks noRot="1" noChangeAspect="1"/>
          </p:cNvPicPr>
          <p:nvPr>
            <a:videoFile r:link="rId1"/>
          </p:nvPr>
        </p:nvPicPr>
        <p:blipFill>
          <a:blip r:embed="rId4"/>
          <a:stretch>
            <a:fillRect/>
          </a:stretch>
        </p:blipFill>
        <p:spPr>
          <a:xfrm>
            <a:off x="1865644" y="1921283"/>
            <a:ext cx="8460712" cy="4780303"/>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317435" y="2984783"/>
            <a:ext cx="6586330" cy="3634678"/>
          </a:xfrm>
          <a:prstGeom prst="rect">
            <a:avLst/>
          </a:prstGeom>
        </p:spPr>
      </p:pic>
    </p:spTree>
    <p:extLst>
      <p:ext uri="{BB962C8B-B14F-4D97-AF65-F5344CB8AC3E}">
        <p14:creationId xmlns:p14="http://schemas.microsoft.com/office/powerpoint/2010/main" val="41807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012553682"/>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1"/>
          </p:nvPr>
        </p:nvPicPr>
        <p:blipFill>
          <a:blip r:embed="rId4"/>
          <a:stretch>
            <a:fillRect/>
          </a:stretch>
        </p:blipFill>
        <p:spPr>
          <a:xfrm>
            <a:off x="320040" y="2859435"/>
            <a:ext cx="5614416" cy="3172145"/>
          </a:xfrm>
          <a:prstGeom prst="rect">
            <a:avLst/>
          </a:prstGeom>
        </p:spPr>
      </p:pic>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2"/>
          </p:nvPr>
        </p:nvPicPr>
        <p:blipFill>
          <a:blip r:embed="rId5"/>
          <a:stretch>
            <a:fillRect/>
          </a:stretch>
        </p:blipFill>
        <p:spPr>
          <a:xfrm>
            <a:off x="6254496" y="2859435"/>
            <a:ext cx="5614416" cy="3172145"/>
          </a:xfrm>
          <a:prstGeom prst="rect">
            <a:avLst/>
          </a:prstGeom>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399</TotalTime>
  <Words>318</Words>
  <Application>Microsoft Office PowerPoint</Application>
  <PresentationFormat>Widescreen</PresentationFormat>
  <Paragraphs>57</Paragraphs>
  <Slides>13</Slides>
  <Notes>3</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Consolas</vt:lpstr>
      <vt:lpstr>Office Theme</vt:lpstr>
      <vt:lpstr>From Keyboards to Dice</vt:lpstr>
      <vt:lpstr>When everybody plays, we all win.</vt:lpstr>
      <vt:lpstr>Myths</vt:lpstr>
      <vt:lpstr>So Many Ways</vt:lpstr>
      <vt:lpstr>Accessibility Benefits All</vt:lpstr>
      <vt:lpstr>Wingspan Visually Friendly Cards</vt:lpstr>
      <vt:lpstr>Last of Us Examples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22</cp:revision>
  <dcterms:created xsi:type="dcterms:W3CDTF">2024-06-09T01:30:33Z</dcterms:created>
  <dcterms:modified xsi:type="dcterms:W3CDTF">2024-06-15T14:01:46Z</dcterms:modified>
</cp:coreProperties>
</file>